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367"/>
    <p:restoredTop sz="94674"/>
  </p:normalViewPr>
  <p:slideViewPr>
    <p:cSldViewPr snapToGrid="0" snapToObjects="1">
      <p:cViewPr varScale="1">
        <p:scale>
          <a:sx n="165" d="100"/>
          <a:sy n="165" d="100"/>
        </p:scale>
        <p:origin x="55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graphicFrame>
        <p:nvGraphicFramePr>
          <p:cNvPr id="7" name="表 6">
            <a:extLst>
              <a:ext uri="{FF2B5EF4-FFF2-40B4-BE49-F238E27FC236}">
                <a16:creationId xmlns:a16="http://schemas.microsoft.com/office/drawing/2014/main" id="{A0093D69-558B-7B46-9455-71FB3CDB1626}"/>
              </a:ext>
            </a:extLst>
          </p:cNvPr>
          <p:cNvGraphicFramePr>
            <a:graphicFrameLocks noGrp="1"/>
          </p:cNvGraphicFramePr>
          <p:nvPr userDrawn="1">
            <p:extLst>
              <p:ext uri="{D42A27DB-BD31-4B8C-83A1-F6EECF244321}">
                <p14:modId xmlns:p14="http://schemas.microsoft.com/office/powerpoint/2010/main" val="141883204"/>
              </p:ext>
            </p:extLst>
          </p:nvPr>
        </p:nvGraphicFramePr>
        <p:xfrm>
          <a:off x="6147279" y="1368113"/>
          <a:ext cx="2819725" cy="1665464"/>
        </p:xfrm>
        <a:graphic>
          <a:graphicData uri="http://schemas.openxmlformats.org/drawingml/2006/table">
            <a:tbl>
              <a:tblPr firstRow="1" firstCol="1" bandRow="1">
                <a:tableStyleId>{2D5ABB26-0587-4C30-8999-92F81FD0307C}</a:tableStyleId>
              </a:tblPr>
              <a:tblGrid>
                <a:gridCol w="2819725">
                  <a:extLst>
                    <a:ext uri="{9D8B030D-6E8A-4147-A177-3AD203B41FA5}">
                      <a16:colId xmlns:a16="http://schemas.microsoft.com/office/drawing/2014/main" val="509558669"/>
                    </a:ext>
                  </a:extLst>
                </a:gridCol>
              </a:tblGrid>
              <a:tr h="265873">
                <a:tc>
                  <a:txBody>
                    <a:bodyPr/>
                    <a:lstStyle/>
                    <a:p>
                      <a:pPr algn="l">
                        <a:spcAft>
                          <a:spcPts val="0"/>
                        </a:spcAft>
                      </a:pPr>
                      <a:r>
                        <a:rPr lang="en-US" altLang="ja-JP" sz="900" b="1" dirty="0">
                          <a:solidFill>
                            <a:schemeClr val="bg1"/>
                          </a:solidFill>
                          <a:effectLst/>
                          <a:latin typeface="Meiryo" panose="020B0604030504040204" pitchFamily="34" charset="-128"/>
                          <a:ea typeface="Meiryo" panose="020B0604030504040204" pitchFamily="34" charset="-128"/>
                        </a:rPr>
                        <a:t>③</a:t>
                      </a:r>
                      <a:r>
                        <a:rPr lang="ja-JP" altLang="en-US" sz="900" b="1">
                          <a:solidFill>
                            <a:schemeClr val="bg1"/>
                          </a:solidFill>
                          <a:effectLst/>
                          <a:latin typeface="Meiryo" panose="020B0604030504040204" pitchFamily="34" charset="-128"/>
                          <a:ea typeface="Meiryo" panose="020B0604030504040204" pitchFamily="34" charset="-128"/>
                        </a:rPr>
                        <a:t>問題が起こっている原因は？</a:t>
                      </a:r>
                      <a:r>
                        <a:rPr lang="en-US" altLang="ja-JP" sz="900" b="1" dirty="0">
                          <a:solidFill>
                            <a:schemeClr val="bg1"/>
                          </a:solidFill>
                          <a:effectLst/>
                          <a:latin typeface="Meiryo" panose="020B0604030504040204" pitchFamily="34" charset="-128"/>
                          <a:ea typeface="Meiryo" panose="020B0604030504040204" pitchFamily="34" charset="-128"/>
                        </a:rPr>
                        <a:t>(</a:t>
                      </a:r>
                      <a:r>
                        <a:rPr lang="ja-JP" altLang="en-US" sz="900" b="1">
                          <a:solidFill>
                            <a:schemeClr val="bg1"/>
                          </a:solidFill>
                          <a:effectLst/>
                          <a:latin typeface="Meiryo" panose="020B0604030504040204" pitchFamily="34" charset="-128"/>
                          <a:ea typeface="Meiryo" panose="020B0604030504040204" pitchFamily="34" charset="-128"/>
                        </a:rPr>
                        <a:t>原因</a:t>
                      </a:r>
                      <a:r>
                        <a:rPr lang="en-US" altLang="ja-JP" sz="900" b="1" dirty="0">
                          <a:solidFill>
                            <a:schemeClr val="bg1"/>
                          </a:solidFill>
                          <a:effectLst/>
                          <a:latin typeface="Meiryo" panose="020B0604030504040204" pitchFamily="34" charset="-128"/>
                          <a:ea typeface="Meiryo" panose="020B0604030504040204" pitchFamily="34" charset="-128"/>
                        </a:rPr>
                        <a:t>)</a:t>
                      </a:r>
                      <a:endParaRPr lang="ja-JP" sz="900" b="1">
                        <a:solidFill>
                          <a:schemeClr val="bg1"/>
                        </a:solidFill>
                        <a:effectLst/>
                        <a:latin typeface="Meiryo" panose="020B0604030504040204" pitchFamily="34" charset="-128"/>
                        <a:ea typeface="Meiryo" panose="020B0604030504040204" pitchFamily="34" charset="-128"/>
                      </a:endParaRPr>
                    </a:p>
                  </a:txBody>
                  <a:tcPr marL="38576" marR="3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2244415857"/>
                  </a:ext>
                </a:extLst>
              </a:tr>
              <a:tr h="139959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ja-JP" sz="500" b="1">
                        <a:effectLst/>
                        <a:latin typeface="Meiryo" panose="020B0604030504040204" pitchFamily="34" charset="-128"/>
                        <a:ea typeface="Meiryo" panose="020B0604030504040204" pitchFamily="34" charset="-128"/>
                      </a:endParaRPr>
                    </a:p>
                  </a:txBody>
                  <a:tcPr marL="38576" marR="385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50254945"/>
                  </a:ext>
                </a:extLst>
              </a:tr>
            </a:tbl>
          </a:graphicData>
        </a:graphic>
      </p:graphicFrame>
      <p:graphicFrame>
        <p:nvGraphicFramePr>
          <p:cNvPr id="8" name="表 7">
            <a:extLst>
              <a:ext uri="{FF2B5EF4-FFF2-40B4-BE49-F238E27FC236}">
                <a16:creationId xmlns:a16="http://schemas.microsoft.com/office/drawing/2014/main" id="{AC16A7D1-2DD9-A148-8874-160A5301499C}"/>
              </a:ext>
            </a:extLst>
          </p:cNvPr>
          <p:cNvGraphicFramePr>
            <a:graphicFrameLocks noGrp="1"/>
          </p:cNvGraphicFramePr>
          <p:nvPr userDrawn="1">
            <p:extLst>
              <p:ext uri="{D42A27DB-BD31-4B8C-83A1-F6EECF244321}">
                <p14:modId xmlns:p14="http://schemas.microsoft.com/office/powerpoint/2010/main" val="2720723597"/>
              </p:ext>
            </p:extLst>
          </p:nvPr>
        </p:nvGraphicFramePr>
        <p:xfrm>
          <a:off x="3253625" y="1368113"/>
          <a:ext cx="2751967" cy="1672399"/>
        </p:xfrm>
        <a:graphic>
          <a:graphicData uri="http://schemas.openxmlformats.org/drawingml/2006/table">
            <a:tbl>
              <a:tblPr firstRow="1" firstCol="1" bandRow="1">
                <a:tableStyleId>{2D5ABB26-0587-4C30-8999-92F81FD0307C}</a:tableStyleId>
              </a:tblPr>
              <a:tblGrid>
                <a:gridCol w="2751967">
                  <a:extLst>
                    <a:ext uri="{9D8B030D-6E8A-4147-A177-3AD203B41FA5}">
                      <a16:colId xmlns:a16="http://schemas.microsoft.com/office/drawing/2014/main" val="509558669"/>
                    </a:ext>
                  </a:extLst>
                </a:gridCol>
              </a:tblGrid>
              <a:tr h="2669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900" b="1" dirty="0">
                          <a:solidFill>
                            <a:schemeClr val="bg1"/>
                          </a:solidFill>
                          <a:effectLst/>
                          <a:latin typeface="Meiryo" panose="020B0604030504040204" pitchFamily="34" charset="-128"/>
                          <a:ea typeface="Meiryo" panose="020B0604030504040204" pitchFamily="34" charset="-128"/>
                        </a:rPr>
                        <a:t>②</a:t>
                      </a:r>
                      <a:r>
                        <a:rPr lang="ja-JP" altLang="en-US" sz="900" b="1">
                          <a:solidFill>
                            <a:schemeClr val="bg1"/>
                          </a:solidFill>
                          <a:effectLst/>
                          <a:latin typeface="Meiryo" panose="020B0604030504040204" pitchFamily="34" charset="-128"/>
                          <a:ea typeface="Meiryo" panose="020B0604030504040204" pitchFamily="34" charset="-128"/>
                        </a:rPr>
                        <a:t>どんな問題がある？</a:t>
                      </a:r>
                      <a:r>
                        <a:rPr lang="en-US" altLang="ja-JP" sz="900" b="1" dirty="0">
                          <a:solidFill>
                            <a:schemeClr val="bg1"/>
                          </a:solidFill>
                          <a:effectLst/>
                          <a:latin typeface="Meiryo" panose="020B0604030504040204" pitchFamily="34" charset="-128"/>
                          <a:ea typeface="Meiryo" panose="020B0604030504040204" pitchFamily="34" charset="-128"/>
                        </a:rPr>
                        <a:t>(</a:t>
                      </a:r>
                      <a:r>
                        <a:rPr lang="ja-JP" altLang="en-US" sz="900" b="1">
                          <a:solidFill>
                            <a:schemeClr val="bg1"/>
                          </a:solidFill>
                          <a:effectLst/>
                          <a:latin typeface="Meiryo" panose="020B0604030504040204" pitchFamily="34" charset="-128"/>
                          <a:ea typeface="Meiryo" panose="020B0604030504040204" pitchFamily="34" charset="-128"/>
                        </a:rPr>
                        <a:t>課題</a:t>
                      </a:r>
                      <a:r>
                        <a:rPr lang="en-US" altLang="ja-JP" sz="900" b="1" dirty="0">
                          <a:solidFill>
                            <a:schemeClr val="bg1"/>
                          </a:solidFill>
                          <a:effectLst/>
                          <a:latin typeface="Meiryo" panose="020B0604030504040204" pitchFamily="34" charset="-128"/>
                          <a:ea typeface="Meiryo" panose="020B0604030504040204" pitchFamily="34" charset="-128"/>
                        </a:rPr>
                        <a:t>)</a:t>
                      </a:r>
                      <a:endParaRPr lang="ja-JP" altLang="ja-JP" sz="900" b="1">
                        <a:solidFill>
                          <a:schemeClr val="bg1"/>
                        </a:solidFill>
                        <a:effectLst/>
                        <a:latin typeface="Meiryo" panose="020B0604030504040204" pitchFamily="34" charset="-128"/>
                        <a:ea typeface="Meiryo" panose="020B0604030504040204" pitchFamily="34" charset="-128"/>
                      </a:endParaRPr>
                    </a:p>
                  </a:txBody>
                  <a:tcPr marL="38576" marR="3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2244415857"/>
                  </a:ext>
                </a:extLst>
              </a:tr>
              <a:tr h="14054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0" kern="1200" dirty="0">
                        <a:solidFill>
                          <a:srgbClr val="FF0000"/>
                        </a:solidFill>
                        <a:effectLst/>
                        <a:latin typeface="Meiryo" panose="020B0604030504040204" pitchFamily="34" charset="-128"/>
                        <a:ea typeface="Meiryo" panose="020B0604030504040204" pitchFamily="34" charset="-128"/>
                        <a:cs typeface="+mn-cs"/>
                      </a:endParaRPr>
                    </a:p>
                  </a:txBody>
                  <a:tcPr marL="38576" marR="385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50254945"/>
                  </a:ext>
                </a:extLst>
              </a:tr>
            </a:tbl>
          </a:graphicData>
        </a:graphic>
      </p:graphicFrame>
      <p:graphicFrame>
        <p:nvGraphicFramePr>
          <p:cNvPr id="9" name="表 8">
            <a:extLst>
              <a:ext uri="{FF2B5EF4-FFF2-40B4-BE49-F238E27FC236}">
                <a16:creationId xmlns:a16="http://schemas.microsoft.com/office/drawing/2014/main" id="{9B36193A-5EED-8446-B928-8AF53CE019E0}"/>
              </a:ext>
            </a:extLst>
          </p:cNvPr>
          <p:cNvGraphicFramePr>
            <a:graphicFrameLocks noGrp="1"/>
          </p:cNvGraphicFramePr>
          <p:nvPr userDrawn="1">
            <p:extLst>
              <p:ext uri="{D42A27DB-BD31-4B8C-83A1-F6EECF244321}">
                <p14:modId xmlns:p14="http://schemas.microsoft.com/office/powerpoint/2010/main" val="2512768081"/>
              </p:ext>
            </p:extLst>
          </p:nvPr>
        </p:nvGraphicFramePr>
        <p:xfrm>
          <a:off x="154466" y="1368113"/>
          <a:ext cx="2890233" cy="1671062"/>
        </p:xfrm>
        <a:graphic>
          <a:graphicData uri="http://schemas.openxmlformats.org/drawingml/2006/table">
            <a:tbl>
              <a:tblPr firstRow="1" firstCol="1" bandRow="1">
                <a:tableStyleId>{2D5ABB26-0587-4C30-8999-92F81FD0307C}</a:tableStyleId>
              </a:tblPr>
              <a:tblGrid>
                <a:gridCol w="2890233">
                  <a:extLst>
                    <a:ext uri="{9D8B030D-6E8A-4147-A177-3AD203B41FA5}">
                      <a16:colId xmlns:a16="http://schemas.microsoft.com/office/drawing/2014/main" val="509558669"/>
                    </a:ext>
                  </a:extLst>
                </a:gridCol>
              </a:tblGrid>
              <a:tr h="253391">
                <a:tc>
                  <a:txBody>
                    <a:bodyPr/>
                    <a:lstStyle/>
                    <a:p>
                      <a:pPr algn="l">
                        <a:spcAft>
                          <a:spcPts val="0"/>
                        </a:spcAft>
                      </a:pPr>
                      <a:r>
                        <a:rPr lang="en-US" altLang="ja-JP" sz="900" b="1" dirty="0">
                          <a:solidFill>
                            <a:schemeClr val="bg1"/>
                          </a:solidFill>
                          <a:effectLst/>
                          <a:latin typeface="Meiryo" panose="020B0604030504040204" pitchFamily="34" charset="-128"/>
                          <a:ea typeface="Meiryo" panose="020B0604030504040204" pitchFamily="34" charset="-128"/>
                        </a:rPr>
                        <a:t>①</a:t>
                      </a:r>
                      <a:r>
                        <a:rPr lang="ja-JP" altLang="en-US" sz="900" b="1">
                          <a:solidFill>
                            <a:schemeClr val="bg1"/>
                          </a:solidFill>
                          <a:effectLst/>
                          <a:latin typeface="Meiryo" panose="020B0604030504040204" pitchFamily="34" charset="-128"/>
                          <a:ea typeface="Meiryo" panose="020B0604030504040204" pitchFamily="34" charset="-128"/>
                        </a:rPr>
                        <a:t>誰のため？</a:t>
                      </a:r>
                      <a:r>
                        <a:rPr lang="ja-JP" altLang="en-US" sz="800" b="1">
                          <a:solidFill>
                            <a:schemeClr val="bg1"/>
                          </a:solidFill>
                          <a:effectLst/>
                          <a:latin typeface="Meiryo" panose="020B0604030504040204" pitchFamily="34" charset="-128"/>
                          <a:ea typeface="Meiryo" panose="020B0604030504040204" pitchFamily="34" charset="-128"/>
                        </a:rPr>
                        <a:t>（例：困っている人・喜んでもらいたい人</a:t>
                      </a:r>
                      <a:r>
                        <a:rPr lang="en-US" altLang="ja-JP" sz="800" b="1" dirty="0">
                          <a:solidFill>
                            <a:schemeClr val="bg1"/>
                          </a:solidFill>
                          <a:effectLst/>
                          <a:latin typeface="Meiryo" panose="020B0604030504040204" pitchFamily="34" charset="-128"/>
                          <a:ea typeface="Meiryo" panose="020B0604030504040204" pitchFamily="34" charset="-128"/>
                        </a:rPr>
                        <a:t>)</a:t>
                      </a:r>
                      <a:endParaRPr lang="ja-JP" altLang="ja-JP" sz="900" b="1">
                        <a:solidFill>
                          <a:schemeClr val="bg1"/>
                        </a:solidFill>
                        <a:effectLst/>
                        <a:latin typeface="Meiryo" panose="020B0604030504040204" pitchFamily="34" charset="-128"/>
                        <a:ea typeface="Meiryo" panose="020B0604030504040204" pitchFamily="34" charset="-128"/>
                      </a:endParaRPr>
                    </a:p>
                  </a:txBody>
                  <a:tcPr marL="38576" marR="3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2244415857"/>
                  </a:ext>
                </a:extLst>
              </a:tr>
              <a:tr h="141767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ja-JP" sz="700" b="0">
                        <a:solidFill>
                          <a:srgbClr val="FF0000"/>
                        </a:solidFill>
                        <a:effectLst/>
                        <a:latin typeface="Meiryo" panose="020B0604030504040204" pitchFamily="34" charset="-128"/>
                        <a:ea typeface="Meiryo" panose="020B0604030504040204" pitchFamily="34" charset="-128"/>
                      </a:endParaRPr>
                    </a:p>
                  </a:txBody>
                  <a:tcPr marL="38576" marR="385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50254945"/>
                  </a:ext>
                </a:extLst>
              </a:tr>
            </a:tbl>
          </a:graphicData>
        </a:graphic>
      </p:graphicFrame>
      <p:sp>
        <p:nvSpPr>
          <p:cNvPr id="10" name="テキスト ボックス 9">
            <a:extLst>
              <a:ext uri="{FF2B5EF4-FFF2-40B4-BE49-F238E27FC236}">
                <a16:creationId xmlns:a16="http://schemas.microsoft.com/office/drawing/2014/main" id="{ADF375BE-264B-B04F-AD42-FAD07F25E05E}"/>
              </a:ext>
            </a:extLst>
          </p:cNvPr>
          <p:cNvSpPr txBox="1"/>
          <p:nvPr userDrawn="1"/>
        </p:nvSpPr>
        <p:spPr>
          <a:xfrm>
            <a:off x="320012" y="135385"/>
            <a:ext cx="2680131" cy="338554"/>
          </a:xfrm>
          <a:prstGeom prst="rect">
            <a:avLst/>
          </a:prstGeom>
          <a:noFill/>
        </p:spPr>
        <p:txBody>
          <a:bodyPr wrap="square" rtlCol="0">
            <a:spAutoFit/>
          </a:bodyPr>
          <a:lstStyle/>
          <a:p>
            <a:r>
              <a:rPr lang="ja-JP" altLang="en-US" sz="1600" b="1">
                <a:latin typeface="Meiryo" panose="020B0604030504040204" pitchFamily="34" charset="-128"/>
                <a:ea typeface="Meiryo" panose="020B0604030504040204" pitchFamily="34" charset="-128"/>
              </a:rPr>
              <a:t>プレゼンストーリーシート</a:t>
            </a:r>
            <a:r>
              <a:rPr lang="ja-JP" altLang="en-US" sz="1500" b="1">
                <a:latin typeface="Meiryo" panose="020B0604030504040204" pitchFamily="34" charset="-128"/>
                <a:ea typeface="Meiryo" panose="020B0604030504040204" pitchFamily="34" charset="-128"/>
              </a:rPr>
              <a:t>　</a:t>
            </a:r>
          </a:p>
        </p:txBody>
      </p:sp>
      <p:pic>
        <p:nvPicPr>
          <p:cNvPr id="11" name="図 10" descr="テキスト&#10;&#10;低い精度で自動的に生成された説明">
            <a:extLst>
              <a:ext uri="{FF2B5EF4-FFF2-40B4-BE49-F238E27FC236}">
                <a16:creationId xmlns:a16="http://schemas.microsoft.com/office/drawing/2014/main" id="{8085B80F-870C-7A49-8275-0AB6C0163BC3}"/>
              </a:ext>
            </a:extLst>
          </p:cNvPr>
          <p:cNvPicPr>
            <a:picLocks noChangeAspect="1"/>
          </p:cNvPicPr>
          <p:nvPr userDrawn="1"/>
        </p:nvPicPr>
        <p:blipFill>
          <a:blip r:embed="rId2"/>
          <a:stretch>
            <a:fillRect/>
          </a:stretch>
        </p:blipFill>
        <p:spPr>
          <a:xfrm>
            <a:off x="8031630" y="136300"/>
            <a:ext cx="1053132" cy="337639"/>
          </a:xfrm>
          <a:prstGeom prst="rect">
            <a:avLst/>
          </a:prstGeom>
        </p:spPr>
      </p:pic>
      <p:sp>
        <p:nvSpPr>
          <p:cNvPr id="12" name="角丸四角形 11">
            <a:extLst>
              <a:ext uri="{FF2B5EF4-FFF2-40B4-BE49-F238E27FC236}">
                <a16:creationId xmlns:a16="http://schemas.microsoft.com/office/drawing/2014/main" id="{B41F2051-681F-D942-98AB-4812F1DDB23A}"/>
              </a:ext>
            </a:extLst>
          </p:cNvPr>
          <p:cNvSpPr/>
          <p:nvPr userDrawn="1"/>
        </p:nvSpPr>
        <p:spPr>
          <a:xfrm>
            <a:off x="250270" y="550358"/>
            <a:ext cx="623257" cy="260046"/>
          </a:xfrm>
          <a:prstGeom prst="roundRect">
            <a:avLst/>
          </a:prstGeom>
          <a:solidFill>
            <a:srgbClr val="00B0F0"/>
          </a:solidFill>
          <a:ln w="12700" cap="flat">
            <a:noFill/>
            <a:miter lim="400000"/>
          </a:ln>
          <a:effectLst>
            <a:outerShdw blurRad="50800" dist="25400" dir="5400000" rotWithShape="0">
              <a:srgbClr val="000000">
                <a:alpha val="50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0184" tIns="40184" rIns="40184" bIns="40184" numCol="1" spcCol="38100" rtlCol="0" anchor="ctr">
            <a:spAutoFit/>
          </a:bodyPr>
          <a:lstStyle/>
          <a:p>
            <a:pPr algn="ctr" defTabSz="462099" hangingPunct="0"/>
            <a:r>
              <a:rPr lang="ja-JP" altLang="en-US" sz="1000" b="1">
                <a:solidFill>
                  <a:srgbClr val="FFFFFF"/>
                </a:solidFill>
                <a:latin typeface="Meiryo" panose="020B0604030504040204" pitchFamily="34" charset="-128"/>
                <a:ea typeface="Meiryo" panose="020B0604030504040204" pitchFamily="34" charset="-128"/>
                <a:sym typeface="ヒラギノ角ゴ ProN W3"/>
              </a:rPr>
              <a:t>テーマ</a:t>
            </a:r>
          </a:p>
        </p:txBody>
      </p:sp>
      <p:cxnSp>
        <p:nvCxnSpPr>
          <p:cNvPr id="13" name="直線コネクタ 12">
            <a:extLst>
              <a:ext uri="{FF2B5EF4-FFF2-40B4-BE49-F238E27FC236}">
                <a16:creationId xmlns:a16="http://schemas.microsoft.com/office/drawing/2014/main" id="{8D8D5077-4EF5-E245-979A-AE89E96BDB33}"/>
              </a:ext>
            </a:extLst>
          </p:cNvPr>
          <p:cNvCxnSpPr>
            <a:cxnSpLocks/>
          </p:cNvCxnSpPr>
          <p:nvPr userDrawn="1"/>
        </p:nvCxnSpPr>
        <p:spPr>
          <a:xfrm>
            <a:off x="938373" y="858670"/>
            <a:ext cx="3147324" cy="0"/>
          </a:xfrm>
          <a:prstGeom prst="line">
            <a:avLst/>
          </a:prstGeom>
          <a:noFill/>
          <a:ln w="38100" cap="flat">
            <a:solidFill>
              <a:schemeClr val="accent3"/>
            </a:solidFill>
            <a:prstDash val="solid"/>
            <a:miter lim="400000"/>
          </a:ln>
          <a:effectLst>
            <a:innerShdw blurRad="63500" dist="50800" dir="5400000">
              <a:prstClr val="black">
                <a:alpha val="50000"/>
              </a:prstClr>
            </a:innerShdw>
          </a:effectLst>
          <a:sp3d/>
        </p:spPr>
        <p:style>
          <a:lnRef idx="0">
            <a:scrgbClr r="0" g="0" b="0"/>
          </a:lnRef>
          <a:fillRef idx="0">
            <a:scrgbClr r="0" g="0" b="0"/>
          </a:fillRef>
          <a:effectRef idx="0">
            <a:scrgbClr r="0" g="0" b="0"/>
          </a:effectRef>
          <a:fontRef idx="none"/>
        </p:style>
      </p:cxnSp>
      <p:graphicFrame>
        <p:nvGraphicFramePr>
          <p:cNvPr id="14" name="表 13">
            <a:extLst>
              <a:ext uri="{FF2B5EF4-FFF2-40B4-BE49-F238E27FC236}">
                <a16:creationId xmlns:a16="http://schemas.microsoft.com/office/drawing/2014/main" id="{D97167D3-BDC4-E648-94AE-0AA0BEA21FA1}"/>
              </a:ext>
            </a:extLst>
          </p:cNvPr>
          <p:cNvGraphicFramePr>
            <a:graphicFrameLocks noGrp="1"/>
          </p:cNvGraphicFramePr>
          <p:nvPr userDrawn="1">
            <p:extLst>
              <p:ext uri="{D42A27DB-BD31-4B8C-83A1-F6EECF244321}">
                <p14:modId xmlns:p14="http://schemas.microsoft.com/office/powerpoint/2010/main" val="1424887142"/>
              </p:ext>
            </p:extLst>
          </p:nvPr>
        </p:nvGraphicFramePr>
        <p:xfrm>
          <a:off x="176996" y="3177139"/>
          <a:ext cx="2867703" cy="1741192"/>
        </p:xfrm>
        <a:graphic>
          <a:graphicData uri="http://schemas.openxmlformats.org/drawingml/2006/table">
            <a:tbl>
              <a:tblPr firstRow="1" firstCol="1" bandRow="1">
                <a:tableStyleId>{2D5ABB26-0587-4C30-8999-92F81FD0307C}</a:tableStyleId>
              </a:tblPr>
              <a:tblGrid>
                <a:gridCol w="2867703">
                  <a:extLst>
                    <a:ext uri="{9D8B030D-6E8A-4147-A177-3AD203B41FA5}">
                      <a16:colId xmlns:a16="http://schemas.microsoft.com/office/drawing/2014/main" val="509558669"/>
                    </a:ext>
                  </a:extLst>
                </a:gridCol>
              </a:tblGrid>
              <a:tr h="288851">
                <a:tc>
                  <a:txBody>
                    <a:bodyPr/>
                    <a:lstStyle/>
                    <a:p>
                      <a:pPr algn="l">
                        <a:spcAft>
                          <a:spcPts val="0"/>
                        </a:spcAft>
                      </a:pPr>
                      <a:r>
                        <a:rPr lang="en-US" altLang="ja-JP" sz="900" b="1" dirty="0">
                          <a:solidFill>
                            <a:schemeClr val="bg1"/>
                          </a:solidFill>
                          <a:effectLst/>
                          <a:latin typeface="Meiryo" panose="020B0604030504040204" pitchFamily="34" charset="-128"/>
                          <a:ea typeface="Meiryo" panose="020B0604030504040204" pitchFamily="34" charset="-128"/>
                        </a:rPr>
                        <a:t>④</a:t>
                      </a:r>
                      <a:r>
                        <a:rPr lang="ja-JP" altLang="en-US" sz="900" b="1">
                          <a:solidFill>
                            <a:schemeClr val="bg1"/>
                          </a:solidFill>
                          <a:effectLst/>
                          <a:latin typeface="Meiryo" panose="020B0604030504040204" pitchFamily="34" charset="-128"/>
                          <a:ea typeface="Meiryo" panose="020B0604030504040204" pitchFamily="34" charset="-128"/>
                        </a:rPr>
                        <a:t>どんなアイデアで解決する？　</a:t>
                      </a:r>
                      <a:r>
                        <a:rPr lang="en-US" altLang="ja-JP" sz="900" b="1" dirty="0">
                          <a:solidFill>
                            <a:schemeClr val="bg1"/>
                          </a:solidFill>
                          <a:effectLst/>
                          <a:latin typeface="Meiryo" panose="020B0604030504040204" pitchFamily="34" charset="-128"/>
                          <a:ea typeface="Meiryo" panose="020B0604030504040204" pitchFamily="34" charset="-128"/>
                        </a:rPr>
                        <a:t>(</a:t>
                      </a:r>
                      <a:r>
                        <a:rPr lang="ja-JP" altLang="en-US" sz="900" b="1">
                          <a:solidFill>
                            <a:schemeClr val="bg1"/>
                          </a:solidFill>
                          <a:effectLst/>
                          <a:latin typeface="Meiryo" panose="020B0604030504040204" pitchFamily="34" charset="-128"/>
                          <a:ea typeface="Meiryo" panose="020B0604030504040204" pitchFamily="34" charset="-128"/>
                        </a:rPr>
                        <a:t>解決策</a:t>
                      </a:r>
                      <a:r>
                        <a:rPr lang="en-US" altLang="ja-JP" sz="900" b="1" dirty="0">
                          <a:solidFill>
                            <a:schemeClr val="bg1"/>
                          </a:solidFill>
                          <a:effectLst/>
                          <a:latin typeface="Meiryo" panose="020B0604030504040204" pitchFamily="34" charset="-128"/>
                          <a:ea typeface="Meiryo" panose="020B0604030504040204" pitchFamily="34" charset="-128"/>
                        </a:rPr>
                        <a:t>)</a:t>
                      </a:r>
                      <a:endParaRPr lang="ja-JP" altLang="ja-JP" sz="900" b="1">
                        <a:solidFill>
                          <a:schemeClr val="bg1"/>
                        </a:solidFill>
                        <a:effectLst/>
                        <a:latin typeface="Meiryo" panose="020B0604030504040204" pitchFamily="34" charset="-128"/>
                        <a:ea typeface="Meiryo" panose="020B0604030504040204" pitchFamily="34" charset="-128"/>
                      </a:endParaRPr>
                    </a:p>
                  </a:txBody>
                  <a:tcPr marL="38576" marR="3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2244415857"/>
                  </a:ext>
                </a:extLst>
              </a:tr>
              <a:tr h="1452341">
                <a:tc>
                  <a:txBody>
                    <a:bodyPr/>
                    <a:lstStyle/>
                    <a:p>
                      <a:pPr algn="l">
                        <a:spcAft>
                          <a:spcPts val="0"/>
                        </a:spcAft>
                      </a:pPr>
                      <a:endParaRPr lang="en-US" altLang="ja-JP" sz="1100" kern="100" dirty="0">
                        <a:solidFill>
                          <a:srgbClr val="FF0000"/>
                        </a:solidFill>
                        <a:effectLst/>
                        <a:latin typeface="Century" panose="02040604050505020304" pitchFamily="18" charset="0"/>
                        <a:ea typeface="ＭＳ 明朝" panose="02020609040205080304" pitchFamily="49" charset="-128"/>
                        <a:cs typeface="Times New Roman" panose="02020603050405020304" pitchFamily="18" charset="0"/>
                      </a:endParaRPr>
                    </a:p>
                    <a:p>
                      <a:pPr algn="l">
                        <a:spcAft>
                          <a:spcPts val="0"/>
                        </a:spcAft>
                      </a:pPr>
                      <a:endParaRPr lang="en-US" altLang="ja-JP" sz="1100" kern="100" dirty="0">
                        <a:solidFill>
                          <a:srgbClr val="FF0000"/>
                        </a:solidFill>
                        <a:effectLst/>
                        <a:latin typeface="Century" panose="02040604050505020304" pitchFamily="18" charset="0"/>
                        <a:ea typeface="ＭＳ 明朝" panose="02020609040205080304" pitchFamily="49" charset="-128"/>
                        <a:cs typeface="Times New Roman" panose="02020603050405020304" pitchFamily="18" charset="0"/>
                      </a:endParaRPr>
                    </a:p>
                    <a:p>
                      <a:pPr algn="l">
                        <a:spcAft>
                          <a:spcPts val="0"/>
                        </a:spcAft>
                      </a:pPr>
                      <a:endParaRPr lang="en-US" altLang="ja-JP" sz="1100" kern="100" dirty="0">
                        <a:solidFill>
                          <a:srgbClr val="FF0000"/>
                        </a:solidFill>
                        <a:effectLst/>
                        <a:latin typeface="Century" panose="02040604050505020304" pitchFamily="18" charset="0"/>
                        <a:ea typeface="ＭＳ 明朝" panose="02020609040205080304" pitchFamily="49" charset="-128"/>
                        <a:cs typeface="Times New Roman" panose="02020603050405020304" pitchFamily="18" charset="0"/>
                      </a:endParaRPr>
                    </a:p>
                    <a:p>
                      <a:pPr algn="l">
                        <a:spcAft>
                          <a:spcPts val="0"/>
                        </a:spcAft>
                      </a:pPr>
                      <a:endParaRPr lang="en-US" altLang="ja-JP" sz="1100" kern="100" dirty="0">
                        <a:solidFill>
                          <a:srgbClr val="FF0000"/>
                        </a:solidFill>
                        <a:effectLst/>
                        <a:latin typeface="Century" panose="02040604050505020304" pitchFamily="18" charset="0"/>
                        <a:ea typeface="ＭＳ 明朝" panose="02020609040205080304" pitchFamily="49" charset="-128"/>
                        <a:cs typeface="Times New Roman" panose="02020603050405020304" pitchFamily="18" charset="0"/>
                      </a:endParaRPr>
                    </a:p>
                    <a:p>
                      <a:pPr algn="l">
                        <a:spcAft>
                          <a:spcPts val="0"/>
                        </a:spcAft>
                      </a:pPr>
                      <a:endParaRPr lang="en-US" altLang="ja-JP" sz="1100" kern="100" dirty="0">
                        <a:solidFill>
                          <a:srgbClr val="FF0000"/>
                        </a:solidFill>
                        <a:effectLst/>
                        <a:latin typeface="Century" panose="02040604050505020304" pitchFamily="18" charset="0"/>
                        <a:ea typeface="ＭＳ 明朝" panose="02020609040205080304" pitchFamily="49" charset="-128"/>
                        <a:cs typeface="Times New Roman" panose="02020603050405020304" pitchFamily="18" charset="0"/>
                      </a:endParaRPr>
                    </a:p>
                    <a:p>
                      <a:pPr algn="l">
                        <a:spcAft>
                          <a:spcPts val="0"/>
                        </a:spcAft>
                      </a:pPr>
                      <a:endParaRPr lang="en-US" altLang="ja-JP" sz="1100" kern="100" dirty="0">
                        <a:solidFill>
                          <a:srgbClr val="FF0000"/>
                        </a:solidFill>
                        <a:effectLst/>
                        <a:latin typeface="Century" panose="02040604050505020304" pitchFamily="18" charset="0"/>
                        <a:ea typeface="ＭＳ 明朝" panose="02020609040205080304" pitchFamily="49" charset="-128"/>
                        <a:cs typeface="Times New Roman" panose="02020603050405020304" pitchFamily="18" charset="0"/>
                      </a:endParaRPr>
                    </a:p>
                    <a:p>
                      <a:pPr algn="l">
                        <a:spcAft>
                          <a:spcPts val="0"/>
                        </a:spcAft>
                      </a:pPr>
                      <a:endParaRPr lang="ja-JP" altLang="ja-JP" sz="1100" kern="100">
                        <a:solidFill>
                          <a:srgbClr val="FF0000"/>
                        </a:solidFill>
                        <a:effectLst/>
                        <a:latin typeface="Century" panose="02040604050505020304" pitchFamily="18" charset="0"/>
                        <a:ea typeface="ＭＳ 明朝" panose="02020609040205080304" pitchFamily="49" charset="-128"/>
                        <a:cs typeface="Times New Roman" panose="02020603050405020304" pitchFamily="18" charset="0"/>
                      </a:endParaRPr>
                    </a:p>
                  </a:txBody>
                  <a:tcPr marL="38576" marR="385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50254945"/>
                  </a:ext>
                </a:extLst>
              </a:tr>
            </a:tbl>
          </a:graphicData>
        </a:graphic>
      </p:graphicFrame>
      <p:graphicFrame>
        <p:nvGraphicFramePr>
          <p:cNvPr id="15" name="表 14">
            <a:extLst>
              <a:ext uri="{FF2B5EF4-FFF2-40B4-BE49-F238E27FC236}">
                <a16:creationId xmlns:a16="http://schemas.microsoft.com/office/drawing/2014/main" id="{C5BAC020-0C8D-5646-85B1-87C9450A3520}"/>
              </a:ext>
            </a:extLst>
          </p:cNvPr>
          <p:cNvGraphicFramePr>
            <a:graphicFrameLocks noGrp="1"/>
          </p:cNvGraphicFramePr>
          <p:nvPr userDrawn="1">
            <p:extLst>
              <p:ext uri="{D42A27DB-BD31-4B8C-83A1-F6EECF244321}">
                <p14:modId xmlns:p14="http://schemas.microsoft.com/office/powerpoint/2010/main" val="4125302648"/>
              </p:ext>
            </p:extLst>
          </p:nvPr>
        </p:nvGraphicFramePr>
        <p:xfrm>
          <a:off x="3253626" y="3198704"/>
          <a:ext cx="2751966" cy="1748951"/>
        </p:xfrm>
        <a:graphic>
          <a:graphicData uri="http://schemas.openxmlformats.org/drawingml/2006/table">
            <a:tbl>
              <a:tblPr firstRow="1" firstCol="1" bandRow="1">
                <a:tableStyleId>{2D5ABB26-0587-4C30-8999-92F81FD0307C}</a:tableStyleId>
              </a:tblPr>
              <a:tblGrid>
                <a:gridCol w="2751966">
                  <a:extLst>
                    <a:ext uri="{9D8B030D-6E8A-4147-A177-3AD203B41FA5}">
                      <a16:colId xmlns:a16="http://schemas.microsoft.com/office/drawing/2014/main" val="509558669"/>
                    </a:ext>
                  </a:extLst>
                </a:gridCol>
              </a:tblGrid>
              <a:tr h="255823">
                <a:tc>
                  <a:txBody>
                    <a:bodyPr/>
                    <a:lstStyle/>
                    <a:p>
                      <a:pPr algn="l">
                        <a:spcAft>
                          <a:spcPts val="0"/>
                        </a:spcAft>
                      </a:pPr>
                      <a:r>
                        <a:rPr lang="en-US" altLang="ja-JP" sz="900" b="1" dirty="0">
                          <a:solidFill>
                            <a:schemeClr val="bg1"/>
                          </a:solidFill>
                          <a:effectLst/>
                          <a:latin typeface="Meiryo" panose="020B0604030504040204" pitchFamily="34" charset="-128"/>
                          <a:ea typeface="Meiryo" panose="020B0604030504040204" pitchFamily="34" charset="-128"/>
                        </a:rPr>
                        <a:t>⑤</a:t>
                      </a:r>
                      <a:r>
                        <a:rPr lang="ja-JP" altLang="en-US" sz="900" b="1">
                          <a:solidFill>
                            <a:schemeClr val="bg1"/>
                          </a:solidFill>
                          <a:effectLst/>
                          <a:latin typeface="Meiryo" panose="020B0604030504040204" pitchFamily="34" charset="-128"/>
                          <a:ea typeface="Meiryo" panose="020B0604030504040204" pitchFamily="34" charset="-128"/>
                        </a:rPr>
                        <a:t>そのアイデアを考えた理由は？　</a:t>
                      </a:r>
                      <a:r>
                        <a:rPr lang="en-US" altLang="ja-JP" sz="900" b="1" dirty="0">
                          <a:solidFill>
                            <a:schemeClr val="bg1"/>
                          </a:solidFill>
                          <a:effectLst/>
                          <a:latin typeface="Meiryo" panose="020B0604030504040204" pitchFamily="34" charset="-128"/>
                          <a:ea typeface="Meiryo" panose="020B0604030504040204" pitchFamily="34" charset="-128"/>
                        </a:rPr>
                        <a:t>(</a:t>
                      </a:r>
                      <a:r>
                        <a:rPr lang="ja-JP" altLang="en-US" sz="900" b="1">
                          <a:solidFill>
                            <a:schemeClr val="bg1"/>
                          </a:solidFill>
                          <a:effectLst/>
                          <a:latin typeface="Meiryo" panose="020B0604030504040204" pitchFamily="34" charset="-128"/>
                          <a:ea typeface="Meiryo" panose="020B0604030504040204" pitchFamily="34" charset="-128"/>
                        </a:rPr>
                        <a:t>理由</a:t>
                      </a:r>
                      <a:r>
                        <a:rPr lang="en-US" altLang="ja-JP" sz="900" b="1" dirty="0">
                          <a:solidFill>
                            <a:schemeClr val="bg1"/>
                          </a:solidFill>
                          <a:effectLst/>
                          <a:latin typeface="Meiryo" panose="020B0604030504040204" pitchFamily="34" charset="-128"/>
                          <a:ea typeface="Meiryo" panose="020B0604030504040204" pitchFamily="34" charset="-128"/>
                        </a:rPr>
                        <a:t>)</a:t>
                      </a:r>
                      <a:endParaRPr lang="ja-JP" sz="900" b="1">
                        <a:solidFill>
                          <a:schemeClr val="bg1"/>
                        </a:solidFill>
                        <a:effectLst/>
                        <a:latin typeface="Meiryo" panose="020B0604030504040204" pitchFamily="34" charset="-128"/>
                        <a:ea typeface="Meiryo" panose="020B0604030504040204" pitchFamily="34" charset="-128"/>
                      </a:endParaRPr>
                    </a:p>
                  </a:txBody>
                  <a:tcPr marL="38576" marR="3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2244415857"/>
                  </a:ext>
                </a:extLst>
              </a:tr>
              <a:tr h="1493128">
                <a:tc>
                  <a:txBody>
                    <a:bodyPr/>
                    <a:lstStyle/>
                    <a:p>
                      <a:pPr algn="l">
                        <a:spcAft>
                          <a:spcPts val="0"/>
                        </a:spcAft>
                      </a:pPr>
                      <a:endParaRPr lang="en-US" altLang="ja-JP" sz="700" kern="100" dirty="0">
                        <a:solidFill>
                          <a:srgbClr val="FF0000"/>
                        </a:solidFill>
                        <a:effectLst/>
                        <a:latin typeface="Century" panose="02040604050505020304" pitchFamily="18" charset="0"/>
                        <a:ea typeface="メイリオ" panose="020B0604030504040204" pitchFamily="34" charset="-128"/>
                        <a:cs typeface="Times New Roman" panose="02020603050405020304" pitchFamily="18" charset="0"/>
                      </a:endParaRPr>
                    </a:p>
                  </a:txBody>
                  <a:tcPr marL="38576" marR="385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50254945"/>
                  </a:ext>
                </a:extLst>
              </a:tr>
            </a:tbl>
          </a:graphicData>
        </a:graphic>
      </p:graphicFrame>
      <p:graphicFrame>
        <p:nvGraphicFramePr>
          <p:cNvPr id="16" name="表 15">
            <a:extLst>
              <a:ext uri="{FF2B5EF4-FFF2-40B4-BE49-F238E27FC236}">
                <a16:creationId xmlns:a16="http://schemas.microsoft.com/office/drawing/2014/main" id="{26F0177B-AF0C-9749-B64B-C4D86DCC13FC}"/>
              </a:ext>
            </a:extLst>
          </p:cNvPr>
          <p:cNvGraphicFramePr>
            <a:graphicFrameLocks noGrp="1"/>
          </p:cNvGraphicFramePr>
          <p:nvPr userDrawn="1">
            <p:extLst>
              <p:ext uri="{D42A27DB-BD31-4B8C-83A1-F6EECF244321}">
                <p14:modId xmlns:p14="http://schemas.microsoft.com/office/powerpoint/2010/main" val="2451333995"/>
              </p:ext>
            </p:extLst>
          </p:nvPr>
        </p:nvGraphicFramePr>
        <p:xfrm>
          <a:off x="6147279" y="3198704"/>
          <a:ext cx="2819725" cy="1748700"/>
        </p:xfrm>
        <a:graphic>
          <a:graphicData uri="http://schemas.openxmlformats.org/drawingml/2006/table">
            <a:tbl>
              <a:tblPr firstRow="1" firstCol="1" bandRow="1">
                <a:tableStyleId>{2D5ABB26-0587-4C30-8999-92F81FD0307C}</a:tableStyleId>
              </a:tblPr>
              <a:tblGrid>
                <a:gridCol w="2819725">
                  <a:extLst>
                    <a:ext uri="{9D8B030D-6E8A-4147-A177-3AD203B41FA5}">
                      <a16:colId xmlns:a16="http://schemas.microsoft.com/office/drawing/2014/main" val="509558669"/>
                    </a:ext>
                  </a:extLst>
                </a:gridCol>
              </a:tblGrid>
              <a:tr h="27947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900" b="1" dirty="0">
                          <a:solidFill>
                            <a:schemeClr val="bg1"/>
                          </a:solidFill>
                          <a:effectLst/>
                          <a:latin typeface="Meiryo" panose="020B0604030504040204" pitchFamily="34" charset="-128"/>
                          <a:ea typeface="Meiryo" panose="020B0604030504040204" pitchFamily="34" charset="-128"/>
                        </a:rPr>
                        <a:t>⑥</a:t>
                      </a:r>
                      <a:r>
                        <a:rPr lang="ja-JP" altLang="en-US" sz="900" b="1">
                          <a:solidFill>
                            <a:schemeClr val="bg1"/>
                          </a:solidFill>
                          <a:effectLst/>
                          <a:latin typeface="Meiryo" panose="020B0604030504040204" pitchFamily="34" charset="-128"/>
                          <a:ea typeface="Meiryo" panose="020B0604030504040204" pitchFamily="34" charset="-128"/>
                        </a:rPr>
                        <a:t>アイデアが実現するとどんな効果がある？</a:t>
                      </a:r>
                      <a:r>
                        <a:rPr lang="en-US" altLang="ja-JP" sz="900" b="1" dirty="0">
                          <a:solidFill>
                            <a:schemeClr val="bg1"/>
                          </a:solidFill>
                          <a:effectLst/>
                          <a:latin typeface="Meiryo" panose="020B0604030504040204" pitchFamily="34" charset="-128"/>
                          <a:ea typeface="Meiryo" panose="020B0604030504040204" pitchFamily="34" charset="-128"/>
                        </a:rPr>
                        <a:t>(</a:t>
                      </a:r>
                      <a:r>
                        <a:rPr lang="ja-JP" altLang="en-US" sz="900" b="1">
                          <a:solidFill>
                            <a:schemeClr val="bg1"/>
                          </a:solidFill>
                          <a:effectLst/>
                          <a:latin typeface="Meiryo" panose="020B0604030504040204" pitchFamily="34" charset="-128"/>
                          <a:ea typeface="Meiryo" panose="020B0604030504040204" pitchFamily="34" charset="-128"/>
                        </a:rPr>
                        <a:t>効果）</a:t>
                      </a:r>
                      <a:endParaRPr lang="en-US" altLang="ja-JP" sz="900" b="1" dirty="0">
                        <a:solidFill>
                          <a:schemeClr val="bg1"/>
                        </a:solidFill>
                        <a:effectLst/>
                        <a:latin typeface="Meiryo" panose="020B0604030504040204" pitchFamily="34" charset="-128"/>
                        <a:ea typeface="Meiryo" panose="020B0604030504040204" pitchFamily="34" charset="-128"/>
                      </a:endParaRPr>
                    </a:p>
                  </a:txBody>
                  <a:tcPr marL="38576" marR="3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2244415857"/>
                  </a:ext>
                </a:extLst>
              </a:tr>
              <a:tr h="14692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700" kern="100" dirty="0">
                        <a:solidFill>
                          <a:srgbClr val="FF0000"/>
                        </a:solidFill>
                        <a:effectLst/>
                        <a:latin typeface="Century" panose="02040604050505020304" pitchFamily="18" charset="0"/>
                        <a:ea typeface="メイリオ" panose="020B0604030504040204" pitchFamily="34" charset="-128"/>
                        <a:cs typeface="Times New Roman" panose="02020603050405020304" pitchFamily="18" charset="0"/>
                      </a:endParaRPr>
                    </a:p>
                  </a:txBody>
                  <a:tcPr marL="38576" marR="385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50254945"/>
                  </a:ext>
                </a:extLst>
              </a:tr>
            </a:tbl>
          </a:graphicData>
        </a:graphic>
      </p:graphicFrame>
      <p:sp>
        <p:nvSpPr>
          <p:cNvPr id="17" name="正方形/長方形 6">
            <a:extLst>
              <a:ext uri="{FF2B5EF4-FFF2-40B4-BE49-F238E27FC236}">
                <a16:creationId xmlns:a16="http://schemas.microsoft.com/office/drawing/2014/main" id="{40D5D922-8400-2942-BBF2-06277F7D1871}"/>
              </a:ext>
            </a:extLst>
          </p:cNvPr>
          <p:cNvSpPr txBox="1"/>
          <p:nvPr userDrawn="1"/>
        </p:nvSpPr>
        <p:spPr>
          <a:xfrm>
            <a:off x="8228518" y="4990381"/>
            <a:ext cx="856244" cy="15311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9644" rIns="9644">
            <a:spAutoFit/>
          </a:bodyPr>
          <a:lstStyle>
            <a:lvl1pPr algn="l" defTabSz="685800">
              <a:defRPr sz="3000">
                <a:latin typeface="Calibri"/>
                <a:ea typeface="Calibri"/>
                <a:cs typeface="Calibri"/>
                <a:sym typeface="Calibri"/>
              </a:defRPr>
            </a:lvl1pPr>
          </a:lstStyle>
          <a:p>
            <a:r>
              <a:rPr sz="395" dirty="0"/>
              <a:t>© Values Fusion Inc. All Rights Reserved.</a:t>
            </a:r>
          </a:p>
        </p:txBody>
      </p:sp>
      <p:sp>
        <p:nvSpPr>
          <p:cNvPr id="18" name="テキスト ボックス 17">
            <a:extLst>
              <a:ext uri="{FF2B5EF4-FFF2-40B4-BE49-F238E27FC236}">
                <a16:creationId xmlns:a16="http://schemas.microsoft.com/office/drawing/2014/main" id="{377BCBF7-B862-284D-B4C1-8303C08A4907}"/>
              </a:ext>
            </a:extLst>
          </p:cNvPr>
          <p:cNvSpPr txBox="1"/>
          <p:nvPr userDrawn="1"/>
        </p:nvSpPr>
        <p:spPr>
          <a:xfrm>
            <a:off x="4346991" y="196096"/>
            <a:ext cx="4026979" cy="323165"/>
          </a:xfrm>
          <a:prstGeom prst="rect">
            <a:avLst/>
          </a:prstGeom>
          <a:noFill/>
        </p:spPr>
        <p:txBody>
          <a:bodyPr wrap="square" rtlCol="0">
            <a:spAutoFit/>
          </a:bodyPr>
          <a:lstStyle/>
          <a:p>
            <a:r>
              <a:rPr lang="ja-JP" altLang="en-US" sz="1500" b="1">
                <a:latin typeface="Meiryo" panose="020B0604030504040204" pitchFamily="34" charset="-128"/>
                <a:ea typeface="Meiryo" panose="020B0604030504040204" pitchFamily="34" charset="-128"/>
              </a:rPr>
              <a:t>年　　組　名前（　　　　　　　　　　）　　　　　　　　</a:t>
            </a:r>
          </a:p>
        </p:txBody>
      </p:sp>
      <p:sp>
        <p:nvSpPr>
          <p:cNvPr id="19" name="テキスト ボックス 18">
            <a:extLst>
              <a:ext uri="{FF2B5EF4-FFF2-40B4-BE49-F238E27FC236}">
                <a16:creationId xmlns:a16="http://schemas.microsoft.com/office/drawing/2014/main" id="{E1B762A1-5DD4-B542-9C3C-DEF3FE10D885}"/>
              </a:ext>
            </a:extLst>
          </p:cNvPr>
          <p:cNvSpPr txBox="1"/>
          <p:nvPr userDrawn="1"/>
        </p:nvSpPr>
        <p:spPr>
          <a:xfrm>
            <a:off x="4346991" y="535505"/>
            <a:ext cx="4026979" cy="323165"/>
          </a:xfrm>
          <a:prstGeom prst="rect">
            <a:avLst/>
          </a:prstGeom>
          <a:noFill/>
        </p:spPr>
        <p:txBody>
          <a:bodyPr wrap="square" rtlCol="0">
            <a:spAutoFit/>
          </a:bodyPr>
          <a:lstStyle/>
          <a:p>
            <a:r>
              <a:rPr lang="ja-JP" altLang="en-US" sz="1500" b="1">
                <a:latin typeface="Meiryo" panose="020B0604030504040204" pitchFamily="34" charset="-128"/>
                <a:ea typeface="Meiryo" panose="020B0604030504040204" pitchFamily="34" charset="-128"/>
              </a:rPr>
              <a:t>チーム名</a:t>
            </a:r>
            <a:r>
              <a:rPr lang="en-US" altLang="ja-JP" sz="400" b="1" dirty="0">
                <a:latin typeface="Meiryo" panose="020B0604030504040204" pitchFamily="34" charset="-128"/>
                <a:ea typeface="Meiryo" panose="020B0604030504040204" pitchFamily="34" charset="-128"/>
              </a:rPr>
              <a:t>※</a:t>
            </a:r>
            <a:r>
              <a:rPr lang="ja-JP" altLang="en-US" sz="400" b="1">
                <a:latin typeface="Meiryo" panose="020B0604030504040204" pitchFamily="34" charset="-128"/>
                <a:ea typeface="Meiryo" panose="020B0604030504040204" pitchFamily="34" charset="-128"/>
              </a:rPr>
              <a:t>チーム参加の場合記入　</a:t>
            </a:r>
            <a:r>
              <a:rPr lang="ja-JP" altLang="en-US" sz="1500" b="1">
                <a:latin typeface="Meiryo" panose="020B0604030504040204" pitchFamily="34" charset="-128"/>
                <a:ea typeface="Meiryo" panose="020B0604030504040204" pitchFamily="34" charset="-128"/>
              </a:rPr>
              <a:t>（　　　　　　　　　　）　　　　　　　　　　　　　</a:t>
            </a:r>
          </a:p>
        </p:txBody>
      </p:sp>
      <p:sp>
        <p:nvSpPr>
          <p:cNvPr id="20" name="テキスト ボックス 19">
            <a:extLst>
              <a:ext uri="{FF2B5EF4-FFF2-40B4-BE49-F238E27FC236}">
                <a16:creationId xmlns:a16="http://schemas.microsoft.com/office/drawing/2014/main" id="{B528AE5E-3A64-A044-93CE-4F9B1CBE6F31}"/>
              </a:ext>
            </a:extLst>
          </p:cNvPr>
          <p:cNvSpPr txBox="1"/>
          <p:nvPr userDrawn="1"/>
        </p:nvSpPr>
        <p:spPr>
          <a:xfrm>
            <a:off x="154466" y="1083507"/>
            <a:ext cx="8203049" cy="261610"/>
          </a:xfrm>
          <a:prstGeom prst="rect">
            <a:avLst/>
          </a:prstGeom>
          <a:noFill/>
        </p:spPr>
        <p:txBody>
          <a:bodyPr wrap="square" rtlCol="0">
            <a:spAutoFit/>
          </a:bodyPr>
          <a:lstStyle/>
          <a:p>
            <a:r>
              <a:rPr lang="ja-JP" altLang="en-US" sz="1100" b="1">
                <a:latin typeface="Meiryo" panose="020B0604030504040204" pitchFamily="34" charset="-128"/>
                <a:ea typeface="Meiryo" panose="020B0604030504040204" pitchFamily="34" charset="-128"/>
              </a:rPr>
              <a:t>課題の解決やこうなったらいいなと思う未来についてプレゼンストーリーを作成してみましょう！　</a:t>
            </a:r>
          </a:p>
        </p:txBody>
      </p:sp>
    </p:spTree>
    <p:extLst>
      <p:ext uri="{BB962C8B-B14F-4D97-AF65-F5344CB8AC3E}">
        <p14:creationId xmlns:p14="http://schemas.microsoft.com/office/powerpoint/2010/main" val="3045816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237B6D2-17C4-134D-A795-847BEBB29563}" type="datetimeFigureOut">
              <a:rPr kumimoji="1" lang="ja-JP" altLang="en-US" smtClean="0"/>
              <a:t>2024/6/30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3BB4DE5-C43D-B34A-A5AE-83962A946492}" type="slidenum">
              <a:rPr kumimoji="1" lang="ja-JP" altLang="en-US" smtClean="0"/>
              <a:t>‹#›</a:t>
            </a:fld>
            <a:endParaRPr kumimoji="1" lang="ja-JP" altLang="en-US"/>
          </a:p>
        </p:txBody>
      </p:sp>
    </p:spTree>
    <p:extLst>
      <p:ext uri="{BB962C8B-B14F-4D97-AF65-F5344CB8AC3E}">
        <p14:creationId xmlns:p14="http://schemas.microsoft.com/office/powerpoint/2010/main" val="990065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273846"/>
            <a:ext cx="1971675" cy="4358879"/>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1" y="273846"/>
            <a:ext cx="5800725" cy="435887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237B6D2-17C4-134D-A795-847BEBB29563}" type="datetimeFigureOut">
              <a:rPr kumimoji="1" lang="ja-JP" altLang="en-US" smtClean="0"/>
              <a:t>2024/6/30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3BB4DE5-C43D-B34A-A5AE-83962A946492}" type="slidenum">
              <a:rPr kumimoji="1" lang="ja-JP" altLang="en-US" smtClean="0"/>
              <a:t>‹#›</a:t>
            </a:fld>
            <a:endParaRPr kumimoji="1" lang="ja-JP" altLang="en-US"/>
          </a:p>
        </p:txBody>
      </p:sp>
    </p:spTree>
    <p:extLst>
      <p:ext uri="{BB962C8B-B14F-4D97-AF65-F5344CB8AC3E}">
        <p14:creationId xmlns:p14="http://schemas.microsoft.com/office/powerpoint/2010/main" val="1933766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237B6D2-17C4-134D-A795-847BEBB29563}" type="datetimeFigureOut">
              <a:rPr kumimoji="1" lang="ja-JP" altLang="en-US" smtClean="0"/>
              <a:t>2024/6/30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3BB4DE5-C43D-B34A-A5AE-83962A946492}" type="slidenum">
              <a:rPr kumimoji="1" lang="ja-JP" altLang="en-US" smtClean="0"/>
              <a:t>‹#›</a:t>
            </a:fld>
            <a:endParaRPr kumimoji="1" lang="ja-JP" altLang="en-US"/>
          </a:p>
        </p:txBody>
      </p:sp>
    </p:spTree>
    <p:extLst>
      <p:ext uri="{BB962C8B-B14F-4D97-AF65-F5344CB8AC3E}">
        <p14:creationId xmlns:p14="http://schemas.microsoft.com/office/powerpoint/2010/main" val="21102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9" y="1282306"/>
            <a:ext cx="7886700" cy="2139553"/>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9" y="3442098"/>
            <a:ext cx="7886700" cy="1125140"/>
          </a:xfrm>
        </p:spPr>
        <p:txBody>
          <a:bodyPr/>
          <a:lstStyle>
            <a:lvl1pPr marL="0" indent="0">
              <a:buNone/>
              <a:defRPr sz="1800">
                <a:solidFill>
                  <a:schemeClr val="tx1">
                    <a:tint val="75000"/>
                  </a:schemeClr>
                </a:solidFill>
              </a:defRPr>
            </a:lvl1pPr>
            <a:lvl2pPr marL="342891" indent="0">
              <a:buNone/>
              <a:defRPr sz="1500">
                <a:solidFill>
                  <a:schemeClr val="tx1">
                    <a:tint val="75000"/>
                  </a:schemeClr>
                </a:solidFill>
              </a:defRPr>
            </a:lvl2pPr>
            <a:lvl3pPr marL="685783" indent="0">
              <a:buNone/>
              <a:defRPr sz="1351">
                <a:solidFill>
                  <a:schemeClr val="tx1">
                    <a:tint val="75000"/>
                  </a:schemeClr>
                </a:solidFill>
              </a:defRPr>
            </a:lvl3pPr>
            <a:lvl4pPr marL="1028674"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9" indent="0">
              <a:buNone/>
              <a:defRPr sz="1200">
                <a:solidFill>
                  <a:schemeClr val="tx1">
                    <a:tint val="75000"/>
                  </a:schemeClr>
                </a:solidFill>
              </a:defRPr>
            </a:lvl7pPr>
            <a:lvl8pPr marL="2400240" indent="0">
              <a:buNone/>
              <a:defRPr sz="1200">
                <a:solidFill>
                  <a:schemeClr val="tx1">
                    <a:tint val="75000"/>
                  </a:schemeClr>
                </a:solidFill>
              </a:defRPr>
            </a:lvl8pPr>
            <a:lvl9pPr marL="2743131"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237B6D2-17C4-134D-A795-847BEBB29563}" type="datetimeFigureOut">
              <a:rPr kumimoji="1" lang="ja-JP" altLang="en-US" smtClean="0"/>
              <a:t>2024/6/30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3BB4DE5-C43D-B34A-A5AE-83962A946492}" type="slidenum">
              <a:rPr kumimoji="1" lang="ja-JP" altLang="en-US" smtClean="0"/>
              <a:t>‹#›</a:t>
            </a:fld>
            <a:endParaRPr kumimoji="1" lang="ja-JP" altLang="en-US"/>
          </a:p>
        </p:txBody>
      </p:sp>
    </p:spTree>
    <p:extLst>
      <p:ext uri="{BB962C8B-B14F-4D97-AF65-F5344CB8AC3E}">
        <p14:creationId xmlns:p14="http://schemas.microsoft.com/office/powerpoint/2010/main" val="1993662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1" y="1369219"/>
            <a:ext cx="3886200" cy="326350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1" y="1369219"/>
            <a:ext cx="3886200" cy="326350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237B6D2-17C4-134D-A795-847BEBB29563}" type="datetimeFigureOut">
              <a:rPr kumimoji="1" lang="ja-JP" altLang="en-US" smtClean="0"/>
              <a:t>2024/6/30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3BB4DE5-C43D-B34A-A5AE-83962A946492}" type="slidenum">
              <a:rPr kumimoji="1" lang="ja-JP" altLang="en-US" smtClean="0"/>
              <a:t>‹#›</a:t>
            </a:fld>
            <a:endParaRPr kumimoji="1" lang="ja-JP" altLang="en-US"/>
          </a:p>
        </p:txBody>
      </p:sp>
    </p:spTree>
    <p:extLst>
      <p:ext uri="{BB962C8B-B14F-4D97-AF65-F5344CB8AC3E}">
        <p14:creationId xmlns:p14="http://schemas.microsoft.com/office/powerpoint/2010/main" val="3286842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2" y="273844"/>
            <a:ext cx="7886700" cy="99417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629842" y="1878807"/>
            <a:ext cx="3868340" cy="276344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1" y="1260872"/>
            <a:ext cx="3887391" cy="617934"/>
          </a:xfr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4629151" y="1878807"/>
            <a:ext cx="3887391" cy="276344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237B6D2-17C4-134D-A795-847BEBB29563}" type="datetimeFigureOut">
              <a:rPr kumimoji="1" lang="ja-JP" altLang="en-US" smtClean="0"/>
              <a:t>2024/6/30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3BB4DE5-C43D-B34A-A5AE-83962A946492}" type="slidenum">
              <a:rPr kumimoji="1" lang="ja-JP" altLang="en-US" smtClean="0"/>
              <a:t>‹#›</a:t>
            </a:fld>
            <a:endParaRPr kumimoji="1" lang="ja-JP" altLang="en-US"/>
          </a:p>
        </p:txBody>
      </p:sp>
    </p:spTree>
    <p:extLst>
      <p:ext uri="{BB962C8B-B14F-4D97-AF65-F5344CB8AC3E}">
        <p14:creationId xmlns:p14="http://schemas.microsoft.com/office/powerpoint/2010/main" val="718246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237B6D2-17C4-134D-A795-847BEBB29563}" type="datetimeFigureOut">
              <a:rPr kumimoji="1" lang="ja-JP" altLang="en-US" smtClean="0"/>
              <a:t>2024/6/30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3BB4DE5-C43D-B34A-A5AE-83962A946492}" type="slidenum">
              <a:rPr kumimoji="1" lang="ja-JP" altLang="en-US" smtClean="0"/>
              <a:t>‹#›</a:t>
            </a:fld>
            <a:endParaRPr kumimoji="1" lang="ja-JP" altLang="en-US"/>
          </a:p>
        </p:txBody>
      </p:sp>
    </p:spTree>
    <p:extLst>
      <p:ext uri="{BB962C8B-B14F-4D97-AF65-F5344CB8AC3E}">
        <p14:creationId xmlns:p14="http://schemas.microsoft.com/office/powerpoint/2010/main" val="5627326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37B6D2-17C4-134D-A795-847BEBB29563}" type="datetimeFigureOut">
              <a:rPr kumimoji="1" lang="ja-JP" altLang="en-US" smtClean="0"/>
              <a:t>2024/6/30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3BB4DE5-C43D-B34A-A5AE-83962A946492}" type="slidenum">
              <a:rPr kumimoji="1" lang="ja-JP" altLang="en-US" smtClean="0"/>
              <a:t>‹#›</a:t>
            </a:fld>
            <a:endParaRPr kumimoji="1" lang="ja-JP" altLang="en-US"/>
          </a:p>
        </p:txBody>
      </p:sp>
    </p:spTree>
    <p:extLst>
      <p:ext uri="{BB962C8B-B14F-4D97-AF65-F5344CB8AC3E}">
        <p14:creationId xmlns:p14="http://schemas.microsoft.com/office/powerpoint/2010/main" val="313185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9" cy="120015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740571"/>
            <a:ext cx="4629151"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1543052"/>
            <a:ext cx="2949179" cy="2858691"/>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237B6D2-17C4-134D-A795-847BEBB29563}" type="datetimeFigureOut">
              <a:rPr kumimoji="1" lang="ja-JP" altLang="en-US" smtClean="0"/>
              <a:t>2024/6/30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3BB4DE5-C43D-B34A-A5AE-83962A946492}" type="slidenum">
              <a:rPr kumimoji="1" lang="ja-JP" altLang="en-US" smtClean="0"/>
              <a:t>‹#›</a:t>
            </a:fld>
            <a:endParaRPr kumimoji="1" lang="ja-JP" altLang="en-US"/>
          </a:p>
        </p:txBody>
      </p:sp>
    </p:spTree>
    <p:extLst>
      <p:ext uri="{BB962C8B-B14F-4D97-AF65-F5344CB8AC3E}">
        <p14:creationId xmlns:p14="http://schemas.microsoft.com/office/powerpoint/2010/main" val="489217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9" cy="120015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740571"/>
            <a:ext cx="4629151" cy="3655219"/>
          </a:xfrm>
        </p:spPr>
        <p:txBody>
          <a:bodyPr anchor="t"/>
          <a:lstStyle>
            <a:lvl1pPr marL="0" indent="0">
              <a:buNone/>
              <a:defRPr sz="2400"/>
            </a:lvl1pPr>
            <a:lvl2pPr marL="342891" indent="0">
              <a:buNone/>
              <a:defRPr sz="2100"/>
            </a:lvl2pPr>
            <a:lvl3pPr marL="685783" indent="0">
              <a:buNone/>
              <a:defRPr sz="1800"/>
            </a:lvl3pPr>
            <a:lvl4pPr marL="1028674" indent="0">
              <a:buNone/>
              <a:defRPr sz="1500"/>
            </a:lvl4pPr>
            <a:lvl5pPr marL="1371566" indent="0">
              <a:buNone/>
              <a:defRPr sz="1500"/>
            </a:lvl5pPr>
            <a:lvl6pPr marL="1714457" indent="0">
              <a:buNone/>
              <a:defRPr sz="1500"/>
            </a:lvl6pPr>
            <a:lvl7pPr marL="2057349" indent="0">
              <a:buNone/>
              <a:defRPr sz="1500"/>
            </a:lvl7pPr>
            <a:lvl8pPr marL="2400240" indent="0">
              <a:buNone/>
              <a:defRPr sz="1500"/>
            </a:lvl8pPr>
            <a:lvl9pPr marL="2743131"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1543052"/>
            <a:ext cx="2949179" cy="2858691"/>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237B6D2-17C4-134D-A795-847BEBB29563}" type="datetimeFigureOut">
              <a:rPr kumimoji="1" lang="ja-JP" altLang="en-US" smtClean="0"/>
              <a:t>2024/6/30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3BB4DE5-C43D-B34A-A5AE-83962A946492}" type="slidenum">
              <a:rPr kumimoji="1" lang="ja-JP" altLang="en-US" smtClean="0"/>
              <a:t>‹#›</a:t>
            </a:fld>
            <a:endParaRPr kumimoji="1" lang="ja-JP" altLang="en-US"/>
          </a:p>
        </p:txBody>
      </p:sp>
    </p:spTree>
    <p:extLst>
      <p:ext uri="{BB962C8B-B14F-4D97-AF65-F5344CB8AC3E}">
        <p14:creationId xmlns:p14="http://schemas.microsoft.com/office/powerpoint/2010/main" val="4245746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1" y="273844"/>
            <a:ext cx="7886700" cy="99417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1" y="1369219"/>
            <a:ext cx="7886700" cy="326350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1"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4237B6D2-17C4-134D-A795-847BEBB29563}" type="datetimeFigureOut">
              <a:rPr kumimoji="1" lang="ja-JP" altLang="en-US" smtClean="0"/>
              <a:t>2024/6/30</a:t>
            </a:fld>
            <a:endParaRPr kumimoji="1" lang="ja-JP" altLang="en-US"/>
          </a:p>
        </p:txBody>
      </p:sp>
      <p:sp>
        <p:nvSpPr>
          <p:cNvPr id="5" name="Footer Placeholder 4"/>
          <p:cNvSpPr>
            <a:spLocks noGrp="1"/>
          </p:cNvSpPr>
          <p:nvPr>
            <p:ph type="ftr" sz="quarter" idx="3"/>
          </p:nvPr>
        </p:nvSpPr>
        <p:spPr>
          <a:xfrm>
            <a:off x="3028951"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1"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A3BB4DE5-C43D-B34A-A5AE-83962A946492}" type="slidenum">
              <a:rPr kumimoji="1" lang="ja-JP" altLang="en-US" smtClean="0"/>
              <a:t>‹#›</a:t>
            </a:fld>
            <a:endParaRPr kumimoji="1" lang="ja-JP" altLang="en-US"/>
          </a:p>
        </p:txBody>
      </p:sp>
    </p:spTree>
    <p:extLst>
      <p:ext uri="{BB962C8B-B14F-4D97-AF65-F5344CB8AC3E}">
        <p14:creationId xmlns:p14="http://schemas.microsoft.com/office/powerpoint/2010/main" val="30133531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783"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46" indent="-171446" algn="l" defTabSz="685783" rtl="0" eaLnBrk="1" latinLnBrk="0" hangingPunct="1">
        <a:lnSpc>
          <a:spcPct val="90000"/>
        </a:lnSpc>
        <a:spcBef>
          <a:spcPts val="751"/>
        </a:spcBef>
        <a:buFont typeface="Arial" panose="020B0604020202020204" pitchFamily="34" charset="0"/>
        <a:buChar char="•"/>
        <a:defRPr kumimoji="1" sz="2100" kern="1200">
          <a:solidFill>
            <a:schemeClr val="tx1"/>
          </a:solidFill>
          <a:latin typeface="+mn-lt"/>
          <a:ea typeface="+mn-ea"/>
          <a:cs typeface="+mn-cs"/>
        </a:defRPr>
      </a:lvl1pPr>
      <a:lvl2pPr marL="514338" indent="-171446" algn="l" defTabSz="685783"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29" indent="-171446" algn="l" defTabSz="685783"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21" indent="-171446" algn="l" defTabSz="685783" rtl="0" eaLnBrk="1" latinLnBrk="0" hangingPunct="1">
        <a:lnSpc>
          <a:spcPct val="90000"/>
        </a:lnSpc>
        <a:spcBef>
          <a:spcPts val="375"/>
        </a:spcBef>
        <a:buFont typeface="Arial" panose="020B0604020202020204" pitchFamily="34" charset="0"/>
        <a:buChar char="•"/>
        <a:defRPr kumimoji="1" sz="1351" kern="1200">
          <a:solidFill>
            <a:schemeClr val="tx1"/>
          </a:solidFill>
          <a:latin typeface="+mn-lt"/>
          <a:ea typeface="+mn-ea"/>
          <a:cs typeface="+mn-cs"/>
        </a:defRPr>
      </a:lvl4pPr>
      <a:lvl5pPr marL="1543012" indent="-171446" algn="l" defTabSz="685783" rtl="0" eaLnBrk="1" latinLnBrk="0" hangingPunct="1">
        <a:lnSpc>
          <a:spcPct val="90000"/>
        </a:lnSpc>
        <a:spcBef>
          <a:spcPts val="375"/>
        </a:spcBef>
        <a:buFont typeface="Arial" panose="020B0604020202020204" pitchFamily="34" charset="0"/>
        <a:buChar char="•"/>
        <a:defRPr kumimoji="1" sz="1351" kern="1200">
          <a:solidFill>
            <a:schemeClr val="tx1"/>
          </a:solidFill>
          <a:latin typeface="+mn-lt"/>
          <a:ea typeface="+mn-ea"/>
          <a:cs typeface="+mn-cs"/>
        </a:defRPr>
      </a:lvl5pPr>
      <a:lvl6pPr marL="1885904" indent="-171446" algn="l" defTabSz="685783" rtl="0" eaLnBrk="1" latinLnBrk="0" hangingPunct="1">
        <a:lnSpc>
          <a:spcPct val="90000"/>
        </a:lnSpc>
        <a:spcBef>
          <a:spcPts val="375"/>
        </a:spcBef>
        <a:buFont typeface="Arial" panose="020B0604020202020204" pitchFamily="34" charset="0"/>
        <a:buChar char="•"/>
        <a:defRPr kumimoji="1" sz="1351"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kumimoji="1" sz="1351"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kumimoji="1" sz="1351"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panose="020B0604020202020204" pitchFamily="34" charset="0"/>
        <a:buChar char="•"/>
        <a:defRPr kumimoji="1" sz="1351" kern="1200">
          <a:solidFill>
            <a:schemeClr val="tx1"/>
          </a:solidFill>
          <a:latin typeface="+mn-lt"/>
          <a:ea typeface="+mn-ea"/>
          <a:cs typeface="+mn-cs"/>
        </a:defRPr>
      </a:lvl9pPr>
    </p:bodyStyle>
    <p:otherStyle>
      <a:defPPr>
        <a:defRPr lang="en-US"/>
      </a:defPPr>
      <a:lvl1pPr marL="0" algn="l" defTabSz="685783" rtl="0" eaLnBrk="1" latinLnBrk="0" hangingPunct="1">
        <a:defRPr kumimoji="1" sz="1351" kern="1200">
          <a:solidFill>
            <a:schemeClr val="tx1"/>
          </a:solidFill>
          <a:latin typeface="+mn-lt"/>
          <a:ea typeface="+mn-ea"/>
          <a:cs typeface="+mn-cs"/>
        </a:defRPr>
      </a:lvl1pPr>
      <a:lvl2pPr marL="342891" algn="l" defTabSz="685783" rtl="0" eaLnBrk="1" latinLnBrk="0" hangingPunct="1">
        <a:defRPr kumimoji="1" sz="1351" kern="1200">
          <a:solidFill>
            <a:schemeClr val="tx1"/>
          </a:solidFill>
          <a:latin typeface="+mn-lt"/>
          <a:ea typeface="+mn-ea"/>
          <a:cs typeface="+mn-cs"/>
        </a:defRPr>
      </a:lvl2pPr>
      <a:lvl3pPr marL="685783" algn="l" defTabSz="685783" rtl="0" eaLnBrk="1" latinLnBrk="0" hangingPunct="1">
        <a:defRPr kumimoji="1" sz="1351" kern="1200">
          <a:solidFill>
            <a:schemeClr val="tx1"/>
          </a:solidFill>
          <a:latin typeface="+mn-lt"/>
          <a:ea typeface="+mn-ea"/>
          <a:cs typeface="+mn-cs"/>
        </a:defRPr>
      </a:lvl3pPr>
      <a:lvl4pPr marL="1028674" algn="l" defTabSz="685783" rtl="0" eaLnBrk="1" latinLnBrk="0" hangingPunct="1">
        <a:defRPr kumimoji="1" sz="1351" kern="1200">
          <a:solidFill>
            <a:schemeClr val="tx1"/>
          </a:solidFill>
          <a:latin typeface="+mn-lt"/>
          <a:ea typeface="+mn-ea"/>
          <a:cs typeface="+mn-cs"/>
        </a:defRPr>
      </a:lvl4pPr>
      <a:lvl5pPr marL="1371566" algn="l" defTabSz="685783" rtl="0" eaLnBrk="1" latinLnBrk="0" hangingPunct="1">
        <a:defRPr kumimoji="1" sz="1351" kern="1200">
          <a:solidFill>
            <a:schemeClr val="tx1"/>
          </a:solidFill>
          <a:latin typeface="+mn-lt"/>
          <a:ea typeface="+mn-ea"/>
          <a:cs typeface="+mn-cs"/>
        </a:defRPr>
      </a:lvl5pPr>
      <a:lvl6pPr marL="1714457" algn="l" defTabSz="685783" rtl="0" eaLnBrk="1" latinLnBrk="0" hangingPunct="1">
        <a:defRPr kumimoji="1" sz="1351" kern="1200">
          <a:solidFill>
            <a:schemeClr val="tx1"/>
          </a:solidFill>
          <a:latin typeface="+mn-lt"/>
          <a:ea typeface="+mn-ea"/>
          <a:cs typeface="+mn-cs"/>
        </a:defRPr>
      </a:lvl6pPr>
      <a:lvl7pPr marL="2057349" algn="l" defTabSz="685783" rtl="0" eaLnBrk="1" latinLnBrk="0" hangingPunct="1">
        <a:defRPr kumimoji="1" sz="1351" kern="1200">
          <a:solidFill>
            <a:schemeClr val="tx1"/>
          </a:solidFill>
          <a:latin typeface="+mn-lt"/>
          <a:ea typeface="+mn-ea"/>
          <a:cs typeface="+mn-cs"/>
        </a:defRPr>
      </a:lvl7pPr>
      <a:lvl8pPr marL="2400240" algn="l" defTabSz="685783" rtl="0" eaLnBrk="1" latinLnBrk="0" hangingPunct="1">
        <a:defRPr kumimoji="1" sz="1351" kern="1200">
          <a:solidFill>
            <a:schemeClr val="tx1"/>
          </a:solidFill>
          <a:latin typeface="+mn-lt"/>
          <a:ea typeface="+mn-ea"/>
          <a:cs typeface="+mn-cs"/>
        </a:defRPr>
      </a:lvl8pPr>
      <a:lvl9pPr marL="2743131" algn="l" defTabSz="685783" rtl="0" eaLnBrk="1" latinLnBrk="0" hangingPunct="1">
        <a:defRPr kumimoji="1" sz="135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9956043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36</TotalTime>
  <Words>0</Words>
  <Application>Microsoft Macintosh PowerPoint</Application>
  <PresentationFormat>画面に合わせる (16:9)</PresentationFormat>
  <Paragraphs>0</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vt:lpstr>
      <vt:lpstr>Arial</vt:lpstr>
      <vt:lpstr>Calibri</vt:lpstr>
      <vt:lpstr>Calibri Light</vt:lpstr>
      <vt:lpstr>Century</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純子 佐々木</dc:creator>
  <cp:lastModifiedBy>純子 佐々木</cp:lastModifiedBy>
  <cp:revision>5</cp:revision>
  <dcterms:created xsi:type="dcterms:W3CDTF">2024-06-30T03:30:09Z</dcterms:created>
  <dcterms:modified xsi:type="dcterms:W3CDTF">2024-06-30T04:08:18Z</dcterms:modified>
</cp:coreProperties>
</file>